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2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3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7" r:id="rId4"/>
    <p:sldMasterId id="2147483964" r:id="rId5"/>
    <p:sldMasterId id="2147484051" r:id="rId6"/>
    <p:sldMasterId id="2147484138" r:id="rId7"/>
  </p:sldMasterIdLst>
  <p:notesMasterIdLst>
    <p:notesMasterId r:id="rId12"/>
  </p:notesMasterIdLst>
  <p:handoutMasterIdLst>
    <p:handoutMasterId r:id="rId13"/>
  </p:handoutMasterIdLst>
  <p:sldIdLst>
    <p:sldId id="751" r:id="rId8"/>
    <p:sldId id="1071" r:id="rId9"/>
    <p:sldId id="782" r:id="rId10"/>
    <p:sldId id="752" r:id="rId11"/>
  </p:sldIdLst>
  <p:sldSz cx="12192000" cy="6858000"/>
  <p:notesSz cx="9775825" cy="6645275"/>
  <p:custDataLst>
    <p:tags r:id="rId14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  <p:cmAuthor id="3" name="Grant" initials="G" lastIdx="1" clrIdx="2">
    <p:extLst>
      <p:ext uri="{19B8F6BF-5375-455C-9EA6-DF929625EA0E}">
        <p15:presenceInfo xmlns:p15="http://schemas.microsoft.com/office/powerpoint/2012/main" userId="Grant" providerId="None"/>
      </p:ext>
    </p:extLst>
  </p:cmAuthor>
  <p:cmAuthor id="4" name="Foppa, Pedro" initials="FP" lastIdx="1" clrIdx="3">
    <p:extLst>
      <p:ext uri="{19B8F6BF-5375-455C-9EA6-DF929625EA0E}">
        <p15:presenceInfo xmlns:p15="http://schemas.microsoft.com/office/powerpoint/2012/main" userId="S::pfoppa@qa.com::78b15ebb-14ab-45f0-97b3-f50a9b67ce6d" providerId="AD"/>
      </p:ext>
    </p:extLst>
  </p:cmAuthor>
  <p:cmAuthor id="5" name="Morgan, Darren" initials="MD" lastIdx="2" clrIdx="4">
    <p:extLst>
      <p:ext uri="{19B8F6BF-5375-455C-9EA6-DF929625EA0E}">
        <p15:presenceInfo xmlns:p15="http://schemas.microsoft.com/office/powerpoint/2012/main" userId="S-1-5-21-3476036342-1731177862-1559577602-646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2FE"/>
    <a:srgbClr val="00CEF9"/>
    <a:srgbClr val="03EAB3"/>
    <a:srgbClr val="28CEF6"/>
    <a:srgbClr val="FFD217"/>
    <a:srgbClr val="FF6124"/>
    <a:srgbClr val="EECF40"/>
    <a:srgbClr val="A5FFFF"/>
    <a:srgbClr val="00EDB5"/>
    <a:srgbClr val="0FEE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81604" autoAdjust="0"/>
  </p:normalViewPr>
  <p:slideViewPr>
    <p:cSldViewPr snapToGrid="0" snapToObjects="1" showGuides="1">
      <p:cViewPr varScale="1">
        <p:scale>
          <a:sx n="47" d="100"/>
          <a:sy n="47" d="100"/>
        </p:scale>
        <p:origin x="950" y="43"/>
      </p:cViewPr>
      <p:guideLst>
        <p:guide pos="3840"/>
        <p:guide orient="horz" pos="37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8"/>
    </p:cViewPr>
  </p:sorterViewPr>
  <p:notesViewPr>
    <p:cSldViewPr snapToGrid="0" snapToObjects="1" showGuides="1">
      <p:cViewPr varScale="1">
        <p:scale>
          <a:sx n="133" d="100"/>
          <a:sy n="133" d="100"/>
        </p:scale>
        <p:origin x="2016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/>
              <a:t>Paired activity.</a:t>
            </a:r>
          </a:p>
          <a:p>
            <a:r>
              <a:rPr lang="en-GB" sz="1200" dirty="0"/>
              <a:t>Ask each</a:t>
            </a:r>
            <a:r>
              <a:rPr lang="en-GB" sz="1200" baseline="0" dirty="0"/>
              <a:t> participant to introduce themselves to the other using the following format: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aseline="0" dirty="0"/>
              <a:t>Name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aseline="0" dirty="0"/>
              <a:t>Current role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aseline="0" dirty="0"/>
              <a:t>Company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aseline="0" dirty="0"/>
              <a:t>What is your biggest challenge at work that you hope to overcome post this course?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aseline="0" dirty="0"/>
              <a:t>A tool or technique that you use on a daily basis and would like to share with others? </a:t>
            </a:r>
          </a:p>
          <a:p>
            <a:endParaRPr lang="en-GB" sz="1200" baseline="0" dirty="0"/>
          </a:p>
          <a:p>
            <a:endParaRPr lang="en-GB" sz="1200" baseline="0" dirty="0"/>
          </a:p>
          <a:p>
            <a:endParaRPr lang="en-GB" sz="1200" baseline="0" dirty="0"/>
          </a:p>
          <a:p>
            <a:endParaRPr lang="en-GB" sz="120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65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1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8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8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C3001-2868-3745-844A-C501016D23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5066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9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3295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43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9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89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62657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606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0641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9637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244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798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82696954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26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99079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151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3436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525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20764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68156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460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0" y="0"/>
            <a:ext cx="547878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687458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2">
    <p:bg>
      <p:bgPr>
        <a:solidFill>
          <a:srgbClr val="00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F981D7A-97D3-0941-BB13-D1CADDE87D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631" r="25547" b="6558"/>
          <a:stretch/>
        </p:blipFill>
        <p:spPr>
          <a:xfrm flipH="1">
            <a:off x="0" y="0"/>
            <a:ext cx="8430705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562E51-6C27-A942-B120-4F2245D2CD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2DDB68E-F78C-FB47-9BAD-0C7B368526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2292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9220496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5578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607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B04507-7F7B-F448-A7F9-39E26957B4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9121" t="5596" r="27388" b="38973"/>
          <a:stretch/>
        </p:blipFill>
        <p:spPr>
          <a:xfrm>
            <a:off x="2266950" y="0"/>
            <a:ext cx="992505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226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65496-6E48-4B41-9EBB-1E61F1BCF5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964" r="27132"/>
          <a:stretch/>
        </p:blipFill>
        <p:spPr>
          <a:xfrm>
            <a:off x="3878397" y="0"/>
            <a:ext cx="831360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9500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59FD7E-9A2B-B341-8D58-06B6AEF56A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930" t="2788" r="25963" b="19970"/>
          <a:stretch/>
        </p:blipFill>
        <p:spPr>
          <a:xfrm>
            <a:off x="2723925" y="1"/>
            <a:ext cx="946807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089E1852-C4DE-5E41-98DD-018EA1E089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B262302-7D3A-5C4A-A3A5-2E73E56962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232804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2386B-50AD-1F49-9253-BABC0497D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826"/>
          <a:stretch/>
        </p:blipFill>
        <p:spPr>
          <a:xfrm>
            <a:off x="3637619" y="0"/>
            <a:ext cx="8554381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D83CFD2-3E05-214C-9BC1-C2B041F62EB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0A895C67-5025-5643-89AF-3ED2D00591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580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7420400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65490216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626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759301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2977386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843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43739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667487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386436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86077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3428348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7796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83566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826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593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15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80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1146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3E47EF-E205-7148-97A2-017F58514A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9503" b="3052"/>
          <a:stretch/>
        </p:blipFill>
        <p:spPr>
          <a:xfrm>
            <a:off x="3652343" y="0"/>
            <a:ext cx="8539657" cy="6858000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023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21621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44179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292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603946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23026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0523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914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4107806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8623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04652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bg>
      <p:bgPr>
        <a:solidFill>
          <a:srgbClr val="FD01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C5F572-2D07-E843-B30B-118EAFE837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4971" b="11990"/>
          <a:stretch/>
        </p:blipFill>
        <p:spPr>
          <a:xfrm>
            <a:off x="3423991" y="-1"/>
            <a:ext cx="8768009" cy="6858001"/>
          </a:xfrm>
          <a:prstGeom prst="rect">
            <a:avLst/>
          </a:prstGeom>
        </p:spPr>
      </p:pic>
      <p:pic>
        <p:nvPicPr>
          <p:cNvPr id="7" name="Graphic 29">
            <a:extLst>
              <a:ext uri="{FF2B5EF4-FFF2-40B4-BE49-F238E27FC236}">
                <a16:creationId xmlns:a16="http://schemas.microsoft.com/office/drawing/2014/main" id="{0F2B5717-CAF5-024E-BD47-6ED03C95F44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D50C999-38B5-2441-B2B6-6F8E2EC78F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919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76C8BA3-AA6E-5740-BC52-EEC4F4ED08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1914129"/>
            <a:ext cx="3919999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D880CBD-AEED-3744-908B-FFFECA397C2B}"/>
              </a:ext>
            </a:extLst>
          </p:cNvPr>
          <p:cNvGrpSpPr/>
          <p:nvPr userDrawn="1"/>
        </p:nvGrpSpPr>
        <p:grpSpPr>
          <a:xfrm>
            <a:off x="509568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2046385-FB6E-9844-B4A2-E8403D915C5F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1CB7E99-6710-6F46-BFA5-14AE428ACAD5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E94F540-4CD4-2049-A4B5-2761A1C89153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610A9A08-D316-974B-AAFF-16972B77BF70}"/>
              </a:ext>
            </a:extLst>
          </p:cNvPr>
          <p:cNvSpPr/>
          <p:nvPr userDrawn="1"/>
        </p:nvSpPr>
        <p:spPr>
          <a:xfrm>
            <a:off x="0" y="4310243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8F8BA5-7B02-2E4D-8E91-F2C2EAEB4435}"/>
              </a:ext>
            </a:extLst>
          </p:cNvPr>
          <p:cNvSpPr/>
          <p:nvPr userDrawn="1"/>
        </p:nvSpPr>
        <p:spPr>
          <a:xfrm>
            <a:off x="0" y="4903556"/>
            <a:ext cx="4407461" cy="227469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02675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534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1213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649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895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DA6771C-F35D-C040-9B44-2A39B359F2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461" t="5219" b="5219"/>
          <a:stretch/>
        </p:blipFill>
        <p:spPr>
          <a:xfrm>
            <a:off x="0" y="0"/>
            <a:ext cx="8559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23345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257CD7-3573-8840-90AB-DBEEF1DD3D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375" t="6250"/>
          <a:stretch/>
        </p:blipFill>
        <p:spPr>
          <a:xfrm>
            <a:off x="-1" y="0"/>
            <a:ext cx="840623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469053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1942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115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099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3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070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FD23B75-35DE-5E44-8359-D873EADF11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41" t="18399" r="37050" b="3425"/>
          <a:stretch/>
        </p:blipFill>
        <p:spPr>
          <a:xfrm>
            <a:off x="3523317" y="1"/>
            <a:ext cx="866868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48184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77879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C3F896-FDC6-4C4B-AD73-A66C8634AD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49"/>
          <a:stretch/>
        </p:blipFill>
        <p:spPr>
          <a:xfrm>
            <a:off x="3732515" y="0"/>
            <a:ext cx="84594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347214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593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0410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32" y="302478"/>
            <a:ext cx="10523668" cy="6577293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58BD13-A6A6-954A-9895-6DFFDE5056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B47703F-AD87-0747-8275-970FB09D5D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AD41DB8-CD4F-A94D-B320-85192F1540DC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11193BA-CEF5-BC4C-AB49-EEDB15C0233E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662BFCD-FD84-1542-9C6D-E1AEFC5CEEB1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3757969-C987-CD46-97B6-56168BDCB15E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5721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405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3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C124B933-57F2-9947-A616-2C48A71959A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B8D93FA-9EA1-AB49-9803-E129E1144FC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D821C1-0B42-3046-A131-92122FB880EF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3643819-4C51-3245-A39A-35625FE8B38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97BF92-130D-5E4B-9B73-54F41FAB32D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7994976-032A-7249-AE19-67F8B91B83DB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64158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427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59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070334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E13B2-ED9C-2047-A96C-C77FAA90403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170" t="12930" r="38621" b="12792"/>
          <a:stretch/>
        </p:blipFill>
        <p:spPr>
          <a:xfrm>
            <a:off x="4826000" y="-1"/>
            <a:ext cx="7366000" cy="6858001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90014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1B030-4A91-6B44-8586-E31F9C0BF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79" t="10945" r="36527" b="11803"/>
          <a:stretch/>
        </p:blipFill>
        <p:spPr>
          <a:xfrm>
            <a:off x="4485865" y="0"/>
            <a:ext cx="770613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0820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839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50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7858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451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5385691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723907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358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93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66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81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48E10E-A8B9-0D42-A9D5-A5FF400488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682" b="10448"/>
          <a:stretch/>
        </p:blipFill>
        <p:spPr>
          <a:xfrm>
            <a:off x="3084205" y="0"/>
            <a:ext cx="9107795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253689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6433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9803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22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 userDrawn="1"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339851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 userDrawn="1"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 userDrawn="1"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00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 userDrawn="1"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2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 userDrawn="1"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7130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 userDrawn="1"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0298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15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 userDrawn="1"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8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309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 userDrawn="1"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035734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 userDrawn="1"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 userDrawn="1"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8150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 userDrawn="1"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14564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 userDrawn="1"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837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 userDrawn="1"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8274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 userDrawn="1"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 userDrawn="1"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 userDrawn="1"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7487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 userDrawn="1"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 userDrawn="1"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288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9515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4BB0A8-10FB-F847-A121-7EF00B2FA8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8243"/>
          <a:stretch/>
        </p:blipFill>
        <p:spPr>
          <a:xfrm>
            <a:off x="0" y="0"/>
            <a:ext cx="7380173" cy="6858000"/>
          </a:xfrm>
          <a:prstGeom prst="rect">
            <a:avLst/>
          </a:prstGeom>
        </p:spPr>
      </p:pic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8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63025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BB113A-F3D1-8F4D-B4A0-C7EEBD0EE4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6581" b="15343"/>
          <a:stretch/>
        </p:blipFill>
        <p:spPr>
          <a:xfrm>
            <a:off x="2057345" y="1"/>
            <a:ext cx="1013465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5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0089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2885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94EB5-6DF4-1149-B8E9-FFCFB4E23D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735" t="10216" r="31925" b="3720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996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otone righ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1" cy="5121387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Krana Fat B" panose="00000B00000000000000" pitchFamily="50" charset="0"/>
                <a:ea typeface="+mn-ea"/>
                <a:cs typeface="Krana Fat B" panose="00000B00000000000000" pitchFamily="50" charset="0"/>
              </a:defRPr>
            </a:lvl1pPr>
            <a:lvl2pPr marL="0" marR="0" indent="0" algn="l" defTabSz="914377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1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7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6008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28DE67A-0D1B-2943-A741-E4BE803F695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3238B17-B3BD-514B-96BB-036A6219006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098E7D-8AD4-9442-98E0-AD5065552F4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0E0FE90-EFD5-5D46-B8B7-C8C6EF4A7B91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3A322634-0463-2641-A4E8-526FCEB684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3183E0E2-4BB1-5448-BBEC-3449926599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245885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pe you enjoyed 02">
    <p:bg>
      <p:bgPr>
        <a:solidFill>
          <a:srgbClr val="EECF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"/>
          <a:stretch/>
        </p:blipFill>
        <p:spPr>
          <a:xfrm>
            <a:off x="1400174" y="0"/>
            <a:ext cx="10791825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F9814B-F8EE-524C-AE06-C830CCA3CC9A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AB85C145-5537-3145-BB2A-22C52E5CEFE3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33E618D-5B5A-1247-872C-D90DEE318819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EF8876D-52B4-AE44-AA1D-D9FD95C43527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B31EEBD0-8475-004A-A7AC-E2491D6ECD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C7FB5C1F-0D19-3448-B4CE-1A31E3451D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3538999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</p:spTree>
    <p:extLst>
      <p:ext uri="{BB962C8B-B14F-4D97-AF65-F5344CB8AC3E}">
        <p14:creationId xmlns:p14="http://schemas.microsoft.com/office/powerpoint/2010/main" val="3528479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49488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F1EF07-579B-8642-8596-9F426AD35B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0749" b="9692"/>
          <a:stretch/>
        </p:blipFill>
        <p:spPr>
          <a:xfrm>
            <a:off x="3335409" y="-1"/>
            <a:ext cx="9023859" cy="6858001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B134DFE-F50D-8640-BF49-099D9AD5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3DB2CB-74A6-F441-B197-A0FBC81F16A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53BA4C-5B96-BC4B-AF8B-33C3222C7121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4F011B8-C811-0A4D-9746-5B27AF39E925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E9668CC-6C76-FB41-A791-360AE8125336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E9996A6-DF66-F042-A80E-6E9896B5D95C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45982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8"/>
            <a:ext cx="2643023" cy="1610367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C7714CD-C9C9-CB4C-B790-B7E748118A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F8B76A1-3AF5-674D-99FD-98684B3ADE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cap="all" baseline="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E389DE-5621-AA41-B7DE-B88EA78FF829}"/>
              </a:ext>
            </a:extLst>
          </p:cNvPr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669BAF9-D664-8049-AA8A-4286561D71D4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A05CF6C-7F06-E14F-9F51-AF351700B6EF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BD7B17C-FA63-B049-8F82-396B0AE865A2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1299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1" y="4333505"/>
            <a:ext cx="5621337" cy="20164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Fire exits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tx1"/>
                </a:solidFill>
              </a:rPr>
              <a:t>Breaks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8405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9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935388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8245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eet &amp; Greet 3">
    <p:bg>
      <p:bgPr>
        <a:solidFill>
          <a:srgbClr val="00D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8D02-2742-BF4B-973B-5C60C3BD01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334" r="24870"/>
          <a:stretch/>
        </p:blipFill>
        <p:spPr>
          <a:xfrm>
            <a:off x="4807823" y="0"/>
            <a:ext cx="7384178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685183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 userDrawn="1"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0007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7067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381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 userDrawn="1"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126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 userDrawn="1"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187264285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 userDrawn="1"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1393380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34063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 userDrawn="1"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2918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00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26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0.xml"/><Relationship Id="rId21" Type="http://schemas.openxmlformats.org/officeDocument/2006/relationships/slideLayout" Target="../slideLayouts/slideLayout62.xml"/><Relationship Id="rId34" Type="http://schemas.openxmlformats.org/officeDocument/2006/relationships/slideLayout" Target="../slideLayouts/slideLayout75.xml"/><Relationship Id="rId42" Type="http://schemas.openxmlformats.org/officeDocument/2006/relationships/slideLayout" Target="../slideLayouts/slideLayout83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24" Type="http://schemas.openxmlformats.org/officeDocument/2006/relationships/slideLayout" Target="../slideLayouts/slideLayout65.xml"/><Relationship Id="rId32" Type="http://schemas.openxmlformats.org/officeDocument/2006/relationships/slideLayout" Target="../slideLayouts/slideLayout73.xml"/><Relationship Id="rId37" Type="http://schemas.openxmlformats.org/officeDocument/2006/relationships/slideLayout" Target="../slideLayouts/slideLayout78.xml"/><Relationship Id="rId40" Type="http://schemas.openxmlformats.org/officeDocument/2006/relationships/slideLayout" Target="../slideLayouts/slideLayout81.xml"/><Relationship Id="rId45" Type="http://schemas.openxmlformats.org/officeDocument/2006/relationships/image" Target="../media/image1.png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9.xml"/><Relationship Id="rId36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72.xml"/><Relationship Id="rId44" Type="http://schemas.openxmlformats.org/officeDocument/2006/relationships/theme" Target="../theme/theme2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slideLayout" Target="../slideLayouts/slideLayout63.xml"/><Relationship Id="rId27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71.xml"/><Relationship Id="rId35" Type="http://schemas.openxmlformats.org/officeDocument/2006/relationships/slideLayout" Target="../slideLayouts/slideLayout76.xml"/><Relationship Id="rId43" Type="http://schemas.openxmlformats.org/officeDocument/2006/relationships/slideLayout" Target="../slideLayouts/slideLayout84.xml"/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5" Type="http://schemas.openxmlformats.org/officeDocument/2006/relationships/slideLayout" Target="../slideLayouts/slideLayout66.xml"/><Relationship Id="rId33" Type="http://schemas.openxmlformats.org/officeDocument/2006/relationships/slideLayout" Target="../slideLayouts/slideLayout74.xml"/><Relationship Id="rId38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8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9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41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37" Type="http://schemas.openxmlformats.org/officeDocument/2006/relationships/slideLayout" Target="../slideLayouts/slideLayout121.xml"/><Relationship Id="rId40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43" Type="http://schemas.openxmlformats.org/officeDocument/2006/relationships/theme" Target="../theme/theme3.xml"/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38" Type="http://schemas.openxmlformats.org/officeDocument/2006/relationships/slideLayout" Target="../slideLayouts/slideLayout1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9.xml"/><Relationship Id="rId7" Type="http://schemas.openxmlformats.org/officeDocument/2006/relationships/slideLayout" Target="../slideLayouts/slideLayout133.xml"/><Relationship Id="rId12" Type="http://schemas.openxmlformats.org/officeDocument/2006/relationships/image" Target="../media/image18.svg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3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131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30.xml"/><Relationship Id="rId9" Type="http://schemas.openxmlformats.org/officeDocument/2006/relationships/slideLayout" Target="../slideLayouts/slideLayout1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793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4372" r:id="rId2"/>
    <p:sldLayoutId id="2147484373" r:id="rId3"/>
    <p:sldLayoutId id="2147484342" r:id="rId4"/>
    <p:sldLayoutId id="2147484343" r:id="rId5"/>
    <p:sldLayoutId id="2147484344" r:id="rId6"/>
    <p:sldLayoutId id="2147484345" r:id="rId7"/>
    <p:sldLayoutId id="2147484346" r:id="rId8"/>
    <p:sldLayoutId id="2147484347" r:id="rId9"/>
    <p:sldLayoutId id="2147484348" r:id="rId10"/>
    <p:sldLayoutId id="2147484349" r:id="rId11"/>
    <p:sldLayoutId id="2147484350" r:id="rId12"/>
    <p:sldLayoutId id="2147484351" r:id="rId13"/>
    <p:sldLayoutId id="2147484352" r:id="rId14"/>
    <p:sldLayoutId id="2147484353" r:id="rId15"/>
    <p:sldLayoutId id="2147484354" r:id="rId16"/>
    <p:sldLayoutId id="2147484355" r:id="rId17"/>
    <p:sldLayoutId id="2147484356" r:id="rId18"/>
    <p:sldLayoutId id="2147484357" r:id="rId19"/>
    <p:sldLayoutId id="2147484358" r:id="rId20"/>
    <p:sldLayoutId id="2147484359" r:id="rId21"/>
    <p:sldLayoutId id="2147484360" r:id="rId22"/>
    <p:sldLayoutId id="2147484361" r:id="rId23"/>
    <p:sldLayoutId id="2147484362" r:id="rId24"/>
    <p:sldLayoutId id="2147484363" r:id="rId25"/>
    <p:sldLayoutId id="2147484364" r:id="rId26"/>
    <p:sldLayoutId id="2147484365" r:id="rId27"/>
    <p:sldLayoutId id="2147484366" r:id="rId28"/>
    <p:sldLayoutId id="2147484367" r:id="rId29"/>
    <p:sldLayoutId id="2147484368" r:id="rId30"/>
    <p:sldLayoutId id="2147484369" r:id="rId31"/>
    <p:sldLayoutId id="2147484370" r:id="rId32"/>
    <p:sldLayoutId id="2147484371" r:id="rId33"/>
    <p:sldLayoutId id="2147484377" r:id="rId34"/>
    <p:sldLayoutId id="2147484378" r:id="rId35"/>
    <p:sldLayoutId id="2147483939" r:id="rId36"/>
    <p:sldLayoutId id="2147483940" r:id="rId37"/>
    <p:sldLayoutId id="2147483941" r:id="rId38"/>
    <p:sldLayoutId id="2147483942" r:id="rId39"/>
    <p:sldLayoutId id="2147484374" r:id="rId40"/>
    <p:sldLayoutId id="2147484375" r:id="rId41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97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3970" r:id="rId2"/>
    <p:sldLayoutId id="2147484305" r:id="rId3"/>
    <p:sldLayoutId id="2147483967" r:id="rId4"/>
    <p:sldLayoutId id="2147484407" r:id="rId5"/>
    <p:sldLayoutId id="2147484408" r:id="rId6"/>
    <p:sldLayoutId id="2147483975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  <p:sldLayoutId id="2147484396" r:id="rId25"/>
    <p:sldLayoutId id="2147484397" r:id="rId26"/>
    <p:sldLayoutId id="2147484398" r:id="rId27"/>
    <p:sldLayoutId id="2147484399" r:id="rId28"/>
    <p:sldLayoutId id="2147484400" r:id="rId29"/>
    <p:sldLayoutId id="2147484401" r:id="rId30"/>
    <p:sldLayoutId id="2147484402" r:id="rId31"/>
    <p:sldLayoutId id="2147484403" r:id="rId32"/>
    <p:sldLayoutId id="2147484404" r:id="rId33"/>
    <p:sldLayoutId id="2147484405" r:id="rId34"/>
    <p:sldLayoutId id="2147484406" r:id="rId35"/>
    <p:sldLayoutId id="2147484013" r:id="rId36"/>
    <p:sldLayoutId id="2147484409" r:id="rId37"/>
    <p:sldLayoutId id="2147484015" r:id="rId38"/>
    <p:sldLayoutId id="2147484016" r:id="rId39"/>
    <p:sldLayoutId id="2147484017" r:id="rId40"/>
    <p:sldLayoutId id="2147484018" r:id="rId41"/>
    <p:sldLayoutId id="2147483968" r:id="rId42"/>
    <p:sldLayoutId id="2147483969" r:id="rId4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99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4" r:id="rId1"/>
    <p:sldLayoutId id="2147484058" r:id="rId2"/>
    <p:sldLayoutId id="2147484059" r:id="rId3"/>
    <p:sldLayoutId id="2147484411" r:id="rId4"/>
    <p:sldLayoutId id="2147484063" r:id="rId5"/>
    <p:sldLayoutId id="2147484410" r:id="rId6"/>
    <p:sldLayoutId id="2147484412" r:id="rId7"/>
    <p:sldLayoutId id="2147484413" r:id="rId8"/>
    <p:sldLayoutId id="2147484414" r:id="rId9"/>
    <p:sldLayoutId id="2147484415" r:id="rId10"/>
    <p:sldLayoutId id="2147484416" r:id="rId11"/>
    <p:sldLayoutId id="2147484417" r:id="rId12"/>
    <p:sldLayoutId id="2147484418" r:id="rId13"/>
    <p:sldLayoutId id="2147484419" r:id="rId14"/>
    <p:sldLayoutId id="2147484420" r:id="rId15"/>
    <p:sldLayoutId id="2147484421" r:id="rId16"/>
    <p:sldLayoutId id="2147484422" r:id="rId17"/>
    <p:sldLayoutId id="2147484423" r:id="rId18"/>
    <p:sldLayoutId id="2147484424" r:id="rId19"/>
    <p:sldLayoutId id="2147484425" r:id="rId20"/>
    <p:sldLayoutId id="2147484426" r:id="rId21"/>
    <p:sldLayoutId id="2147484427" r:id="rId22"/>
    <p:sldLayoutId id="2147484428" r:id="rId23"/>
    <p:sldLayoutId id="2147484429" r:id="rId24"/>
    <p:sldLayoutId id="2147484430" r:id="rId25"/>
    <p:sldLayoutId id="2147484431" r:id="rId26"/>
    <p:sldLayoutId id="2147484432" r:id="rId27"/>
    <p:sldLayoutId id="2147484433" r:id="rId28"/>
    <p:sldLayoutId id="2147484434" r:id="rId29"/>
    <p:sldLayoutId id="2147484435" r:id="rId30"/>
    <p:sldLayoutId id="2147484436" r:id="rId31"/>
    <p:sldLayoutId id="2147484437" r:id="rId32"/>
    <p:sldLayoutId id="2147484438" r:id="rId33"/>
    <p:sldLayoutId id="2147484087" r:id="rId34"/>
    <p:sldLayoutId id="2147484439" r:id="rId35"/>
    <p:sldLayoutId id="2147484089" r:id="rId36"/>
    <p:sldLayoutId id="2147484090" r:id="rId37"/>
    <p:sldLayoutId id="2147484091" r:id="rId38"/>
    <p:sldLayoutId id="2147484092" r:id="rId39"/>
    <p:sldLayoutId id="2147484440" r:id="rId40"/>
    <p:sldLayoutId id="2147484441" r:id="rId41"/>
    <p:sldLayoutId id="2147484445" r:id="rId4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6" r:id="rId8"/>
    <p:sldLayoutId id="214748421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C355E-D06E-5847-BFD2-7F6F94A03E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300" y="961629"/>
            <a:ext cx="5491244" cy="2277604"/>
          </a:xfrm>
        </p:spPr>
        <p:txBody>
          <a:bodyPr/>
          <a:lstStyle/>
          <a:p>
            <a:pPr algn="l"/>
            <a:r>
              <a:rPr lang="en-GB" b="1" i="0" dirty="0">
                <a:effectLst/>
                <a:latin typeface="Times New Roman" panose="02020603050405020304" pitchFamily="18" charset="0"/>
              </a:rPr>
              <a:t>Automation and Software Quality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497497-BD3A-0043-77AB-6BD16A3B56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93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1E7293F6-930F-4CFB-A9F2-02FE144380F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14791" y="3171961"/>
            <a:ext cx="8388220" cy="759629"/>
          </a:xfrm>
        </p:spPr>
        <p:txBody>
          <a:bodyPr/>
          <a:lstStyle/>
          <a:p>
            <a:r>
              <a:rPr lang="en-GB" sz="3200" b="1" dirty="0"/>
              <a:t>Safety, Health and Environment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D98AF28A-2D29-491D-83B6-D77C8D563D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9576" y="4310856"/>
            <a:ext cx="2718633" cy="1672526"/>
          </a:xfrm>
        </p:spPr>
        <p:txBody>
          <a:bodyPr/>
          <a:lstStyle/>
          <a:p>
            <a:r>
              <a:rPr lang="en-GB" dirty="0"/>
              <a:t>Fire exits</a:t>
            </a:r>
          </a:p>
          <a:p>
            <a:r>
              <a:rPr lang="en-GB" dirty="0"/>
              <a:t>Security</a:t>
            </a:r>
          </a:p>
          <a:p>
            <a:r>
              <a:rPr lang="en-GB" dirty="0"/>
              <a:t>Internet access</a:t>
            </a:r>
          </a:p>
          <a:p>
            <a:r>
              <a:rPr lang="en-GB" dirty="0"/>
              <a:t>Phones / mobiles</a:t>
            </a:r>
          </a:p>
          <a:p>
            <a:r>
              <a:rPr lang="en-GB" dirty="0"/>
              <a:t>Messages</a:t>
            </a:r>
          </a:p>
          <a:p>
            <a:endParaRPr lang="en-GB" dirty="0"/>
          </a:p>
          <a:p>
            <a:endParaRPr lang="en-GB" dirty="0"/>
          </a:p>
          <a:p>
            <a:endParaRPr lang="en-IN" dirty="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F579344A-4B0E-4C41-9AB2-A38F17DB96EB}"/>
              </a:ext>
            </a:extLst>
          </p:cNvPr>
          <p:cNvSpPr txBox="1">
            <a:spLocks/>
          </p:cNvSpPr>
          <p:nvPr/>
        </p:nvSpPr>
        <p:spPr>
          <a:xfrm>
            <a:off x="4495596" y="4310856"/>
            <a:ext cx="2064014" cy="167252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 i="0" kern="1200">
                <a:solidFill>
                  <a:schemeClr val="bg1"/>
                </a:solidFill>
                <a:latin typeface="Montserrat" pitchFamily="2" charset="77"/>
                <a:ea typeface="+mn-ea"/>
                <a:cs typeface="+mn-cs"/>
              </a:defRPr>
            </a:lvl1pPr>
            <a:lvl2pPr marL="374650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 typeface="Arial" panose="020B0604020202020204" pitchFamily="34" charset="0"/>
              <a:buChar char="•"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88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None/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88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None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889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None/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Helpdesk</a:t>
            </a:r>
          </a:p>
          <a:p>
            <a:r>
              <a:rPr lang="en-GB" dirty="0"/>
              <a:t>Timings</a:t>
            </a:r>
          </a:p>
          <a:p>
            <a:r>
              <a:rPr lang="en-GB" dirty="0"/>
              <a:t>Breaks</a:t>
            </a:r>
          </a:p>
          <a:p>
            <a:r>
              <a:rPr lang="en-GB" dirty="0"/>
              <a:t>Lunch</a:t>
            </a:r>
          </a:p>
          <a:p>
            <a:r>
              <a:rPr lang="en-GB" dirty="0"/>
              <a:t>Toilets</a:t>
            </a:r>
          </a:p>
          <a:p>
            <a:endParaRPr lang="en-GB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1758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84785" y="1085992"/>
            <a:ext cx="5627171" cy="808123"/>
          </a:xfrm>
        </p:spPr>
        <p:txBody>
          <a:bodyPr/>
          <a:lstStyle/>
          <a:p>
            <a:r>
              <a:rPr lang="en-GB" dirty="0"/>
              <a:t>Meet </a:t>
            </a:r>
            <a:r>
              <a:rPr lang="en-GB"/>
              <a:t>&amp; Greet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785" y="2294919"/>
            <a:ext cx="5627171" cy="292981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Take a minutes to introduce yourselves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Current </a:t>
            </a:r>
            <a:r>
              <a:rPr lang="en-GB" dirty="0"/>
              <a:t>role</a:t>
            </a:r>
            <a:r>
              <a:rPr lang="en-GB" b="0" dirty="0"/>
              <a:t>,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Pre course </a:t>
            </a:r>
            <a:r>
              <a:rPr lang="en-GB" b="0" dirty="0"/>
              <a:t>studies, C#/Java, Unit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What you do for </a:t>
            </a:r>
            <a:r>
              <a:rPr lang="en-GB" dirty="0"/>
              <a:t>fun</a:t>
            </a:r>
          </a:p>
          <a:p>
            <a:endParaRPr lang="en-GB" b="0" dirty="0"/>
          </a:p>
          <a:p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17166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0EAC9-7FBA-4D43-9A5D-EE4E580B7C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154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F1EAC4B1EFB44D48A9C36DA0BCBB8328" ma:contentTypeVersion="0" ma:contentTypeDescription="Base content type which represents courseware documents" ma:contentTypeScope="" ma:versionID="d59afe152f82febbd78c46d47118d6bc">
  <xsd:schema xmlns:xsd="http://www.w3.org/2001/XMLSchema" xmlns:xs="http://www.w3.org/2001/XMLSchema" xmlns:p="http://schemas.microsoft.com/office/2006/metadata/properties" xmlns:ns2="F7E97F0E-E4C5-40F5-90EF-11DCDD975F5D" targetNamespace="http://schemas.microsoft.com/office/2006/metadata/properties" ma:root="true" ma:fieldsID="358bc430e070e9e07431207e45b1d042" ns2:_="">
    <xsd:import namespace="F7E97F0E-E4C5-40F5-90EF-11DCDD975F5D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E97F0E-E4C5-40F5-90EF-11DCDD975F5D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ookTypeField0 xmlns="F7E97F0E-E4C5-40F5-90EF-11DCDD975F5D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  <IsBuildFile xmlns="F7E97F0E-E4C5-40F5-90EF-11DCDD975F5D" xsi:nil="true"/>
    <SequenceNumber xmlns="F7E97F0E-E4C5-40F5-90EF-11DCDD975F5D" xsi:nil="true"/>
  </documentManagement>
</p:properties>
</file>

<file path=customXml/itemProps1.xml><?xml version="1.0" encoding="utf-8"?>
<ds:datastoreItem xmlns:ds="http://schemas.openxmlformats.org/officeDocument/2006/customXml" ds:itemID="{BF34C5CD-0F47-477F-8A0A-C0EE3F325B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E97F0E-E4C5-40F5-90EF-11DCDD975F5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B466F22-B209-49D5-9C6F-CD2632AF8C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4FD4C0-AF61-4457-ADCF-4CFE3F92DA4C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96051dbc-2e20-43d7-b3d9-2fc3cb55396a"/>
    <ds:schemaRef ds:uri="F7E97F0E-E4C5-40F5-90EF-11DCDD975F5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Trainer Slidedeck Template DRAFT v0.1</Template>
  <TotalTime>0</TotalTime>
  <Words>109</Words>
  <Application>Microsoft Office PowerPoint</Application>
  <PresentationFormat>Widescreen</PresentationFormat>
  <Paragraphs>33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Calibri</vt:lpstr>
      <vt:lpstr>Krana Fat B</vt:lpstr>
      <vt:lpstr>Montserrat</vt:lpstr>
      <vt:lpstr>Times New Roman</vt:lpstr>
      <vt:lpstr>Master_Red_and_Purple</vt:lpstr>
      <vt:lpstr>Master_Yellow_and_Orange</vt:lpstr>
      <vt:lpstr>Master_Blue</vt:lpstr>
      <vt:lpstr>Master_Neutral</vt:lpstr>
      <vt:lpstr>Automation and Software Quality</vt:lpstr>
      <vt:lpstr>Safety, Health and Environment</vt:lpstr>
      <vt:lpstr>Meet &amp; Greet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462</cp:revision>
  <cp:lastPrinted>2019-07-03T09:46:41Z</cp:lastPrinted>
  <dcterms:created xsi:type="dcterms:W3CDTF">2019-09-05T08:17:12Z</dcterms:created>
  <dcterms:modified xsi:type="dcterms:W3CDTF">2024-01-18T10:37:05Z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0x010100F0967B7CEE8D417F966757887D9466FB00F1EAC4B1EFB44D48A9C36DA0BCBB8328</vt:lpwstr>
  </property>
  <property fmtid="{D5CDD505-2E9C-101B-9397-08002B2CF9AE}" pid="3" name="BookType">
    <vt:lpwstr>4</vt:lpwstr>
  </property>
</Properties>
</file>